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:\Балясова\На технокарту\IMG_20160223_172251.jpg"/>
          <p:cNvPicPr/>
          <p:nvPr/>
        </p:nvPicPr>
        <p:blipFill>
          <a:blip r:embed="rId2" cstate="print"/>
          <a:srcRect l="19363" t="7353" r="16528" b="7353"/>
          <a:stretch>
            <a:fillRect/>
          </a:stretch>
        </p:blipFill>
        <p:spPr bwMode="auto">
          <a:xfrm>
            <a:off x="3357554" y="357166"/>
            <a:ext cx="48577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азные рамки и виньетки для фото, бесплатные фоторамки для фотошопа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85720" y="2214554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МАСТЕР</a:t>
            </a:r>
            <a:endParaRPr lang="ru-RU" sz="4000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871798" y="4643446"/>
            <a:ext cx="6272202" cy="207170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Изготовление</a:t>
            </a: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>подставки под горячее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в технике кругового ткачества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3571876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- КЛАСС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:\Балясова\На технокарту\IMG_20160223_142654.jpg"/>
          <p:cNvPicPr/>
          <p:nvPr/>
        </p:nvPicPr>
        <p:blipFill>
          <a:blip r:embed="rId2" cstate="print"/>
          <a:srcRect l="2920" t="4762" b="3625"/>
          <a:stretch>
            <a:fillRect/>
          </a:stretch>
        </p:blipFill>
        <p:spPr bwMode="auto">
          <a:xfrm>
            <a:off x="3428992" y="357166"/>
            <a:ext cx="492922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азные рамки и виньетки для фото, бесплатные фоторамки для фотошопа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43050"/>
            <a:ext cx="2357422" cy="3357586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ru-RU" sz="2400" b="1" dirty="0" smtClean="0">
                <a:solidFill>
                  <a:srgbClr val="FF0000"/>
                </a:solidFill>
              </a:rPr>
              <a:t>       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2200" dirty="0" smtClean="0">
                <a:latin typeface="Monotype Corsiva" pitchFamily="66" charset="0"/>
              </a:rPr>
              <a:t>1.Нить льняная для основы.</a:t>
            </a:r>
            <a:br>
              <a:rPr lang="ru-RU" sz="2200" dirty="0" smtClean="0"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>2.Нить льняная суровая для утка.</a:t>
            </a:r>
            <a:br>
              <a:rPr lang="ru-RU" sz="2200" dirty="0" smtClean="0"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/>
            </a:r>
            <a:br>
              <a:rPr lang="ru-RU" sz="2200" dirty="0" smtClean="0"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>3.Картонная основа с вырезанным в центре кругом 15х15 см.</a:t>
            </a:r>
            <a:br>
              <a:rPr lang="ru-RU" sz="2200" dirty="0" smtClean="0"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/>
            </a:r>
            <a:br>
              <a:rPr lang="ru-RU" sz="2200" dirty="0" smtClean="0"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>5.Игла с большим ушком.</a:t>
            </a:r>
            <a:br>
              <a:rPr lang="ru-RU" sz="2200" dirty="0" smtClean="0"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>6.Карандаш.</a:t>
            </a:r>
            <a:br>
              <a:rPr lang="ru-RU" sz="2200" dirty="0" smtClean="0"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>7.Линейка.</a:t>
            </a:r>
            <a:br>
              <a:rPr lang="ru-RU" sz="2200" dirty="0" smtClean="0">
                <a:latin typeface="Monotype Corsiva" pitchFamily="66" charset="0"/>
              </a:rPr>
            </a:br>
            <a:r>
              <a:rPr lang="ru-RU" sz="2200" dirty="0" smtClean="0">
                <a:latin typeface="Monotype Corsiva" pitchFamily="66" charset="0"/>
              </a:rPr>
              <a:t>8.Ножницы.</a:t>
            </a:r>
            <a:endParaRPr lang="ru-RU" sz="22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14290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Для работы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       нам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понадобятся: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азные рамки и виньетки для фото, бесплатные фоторамки для фотошопа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D:\Балясова\На технокарту\IMG_20160223_142610.jpg"/>
          <p:cNvPicPr/>
          <p:nvPr/>
        </p:nvPicPr>
        <p:blipFill>
          <a:blip r:embed="rId3" cstate="print"/>
          <a:srcRect t="17172" r="4825"/>
          <a:stretch>
            <a:fillRect/>
          </a:stretch>
        </p:blipFill>
        <p:spPr bwMode="auto">
          <a:xfrm>
            <a:off x="3428993" y="357166"/>
            <a:ext cx="4786346" cy="3975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9" y="357166"/>
            <a:ext cx="2000264" cy="485778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 этап</a:t>
            </a:r>
            <a:r>
              <a:rPr lang="ru-RU" sz="3200" dirty="0" smtClean="0">
                <a:solidFill>
                  <a:srgbClr val="FF0000"/>
                </a:solidFill>
              </a:rPr>
              <a:t>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000" dirty="0" smtClean="0"/>
              <a:t>Делаем разметку с помощью карандаша и линейки. </a:t>
            </a:r>
          </a:p>
          <a:p>
            <a:endParaRPr lang="ru-RU" dirty="0" smtClean="0"/>
          </a:p>
          <a:p>
            <a:r>
              <a:rPr lang="ru-RU" sz="2400" dirty="0" smtClean="0"/>
              <a:t>Расстояние между засечками 3 см.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азные рамки и виньетки для фото, бесплатные фоторамки для фотошопа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857364"/>
            <a:ext cx="2000264" cy="32861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  </a:t>
            </a:r>
            <a:r>
              <a:rPr lang="ru-RU" sz="2800" b="1" dirty="0" smtClean="0"/>
              <a:t>Надрезаем    засечки с 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четырех сторон.</a:t>
            </a:r>
          </a:p>
          <a:p>
            <a:endParaRPr lang="ru-RU" dirty="0"/>
          </a:p>
        </p:txBody>
      </p:sp>
      <p:pic>
        <p:nvPicPr>
          <p:cNvPr id="7" name="Рисунок 6" descr="D:\Балясова\На технокарту\IMG_20160223_142719.jpg"/>
          <p:cNvPicPr/>
          <p:nvPr/>
        </p:nvPicPr>
        <p:blipFill>
          <a:blip r:embed="rId3" cstate="print"/>
          <a:srcRect l="17034" r="13891"/>
          <a:stretch>
            <a:fillRect/>
          </a:stretch>
        </p:blipFill>
        <p:spPr bwMode="auto">
          <a:xfrm>
            <a:off x="3286116" y="285729"/>
            <a:ext cx="5000659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34" y="357166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2 этап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:\Балясова\На технокарту\IMG_20160223_142912.jpg"/>
          <p:cNvPicPr/>
          <p:nvPr/>
        </p:nvPicPr>
        <p:blipFill>
          <a:blip r:embed="rId2" cstate="print"/>
          <a:srcRect t="13258" r="12980" b="2952"/>
          <a:stretch>
            <a:fillRect/>
          </a:stretch>
        </p:blipFill>
        <p:spPr bwMode="auto">
          <a:xfrm>
            <a:off x="3357554" y="285728"/>
            <a:ext cx="4857784" cy="397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Разные рамки и виньетки для фото, бесплатные фоторамки для фотошопа 8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714356"/>
            <a:ext cx="2071702" cy="4500594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ctr"/>
            <a:r>
              <a:rPr lang="ru-RU" sz="3500" dirty="0" smtClean="0"/>
              <a:t> Закрепляем нить основы за прорези. </a:t>
            </a:r>
          </a:p>
          <a:p>
            <a:pPr algn="ctr"/>
            <a:endParaRPr lang="ru-RU" sz="3500" dirty="0" smtClean="0"/>
          </a:p>
          <a:p>
            <a:pPr algn="ctr"/>
            <a:r>
              <a:rPr lang="ru-RU" sz="3500" dirty="0" smtClean="0"/>
              <a:t> Для правильности обвязки на картонной основе наносится нумерация</a:t>
            </a:r>
          </a:p>
          <a:p>
            <a:pPr algn="ctr"/>
            <a:endParaRPr lang="ru-RU" sz="3500" dirty="0" smtClean="0"/>
          </a:p>
          <a:p>
            <a:pPr algn="ctr"/>
            <a:r>
              <a:rPr lang="ru-RU" sz="3500" dirty="0" smtClean="0"/>
              <a:t> прорезей, согласно которой прокладывается нить основы. </a:t>
            </a:r>
            <a:endParaRPr lang="ru-RU" sz="3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0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3 этап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  <a:endParaRPr lang="ru-RU" sz="3600" dirty="0" smtClean="0"/>
          </a:p>
        </p:txBody>
      </p:sp>
      <p:pic>
        <p:nvPicPr>
          <p:cNvPr id="9" name="Рисунок 8" descr="D:\Балясова\На технокарту\IMG_20160223_143314.jpg"/>
          <p:cNvPicPr/>
          <p:nvPr/>
        </p:nvPicPr>
        <p:blipFill>
          <a:blip r:embed="rId4" cstate="print"/>
          <a:srcRect t="10802" r="3601" b="10090"/>
          <a:stretch>
            <a:fillRect/>
          </a:stretch>
        </p:blipFill>
        <p:spPr bwMode="auto">
          <a:xfrm>
            <a:off x="142844" y="5072074"/>
            <a:ext cx="242886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:\Балясова\На технокарту\IMG_20160223_143515.jpg"/>
          <p:cNvPicPr/>
          <p:nvPr/>
        </p:nvPicPr>
        <p:blipFill>
          <a:blip r:embed="rId2" cstate="print"/>
          <a:srcRect t="5226" r="5575" b="3833"/>
          <a:stretch>
            <a:fillRect/>
          </a:stretch>
        </p:blipFill>
        <p:spPr bwMode="auto">
          <a:xfrm>
            <a:off x="3286116" y="214290"/>
            <a:ext cx="492922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Разные рамки и виньетки для фото, бесплатные фоторамки для фотошопа 8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857364"/>
            <a:ext cx="2071702" cy="50006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3500" dirty="0" smtClean="0"/>
              <a:t> </a:t>
            </a:r>
            <a:endParaRPr lang="ru-RU" sz="3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57166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4 этап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  <a:endParaRPr lang="ru-RU" sz="36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714488"/>
            <a:ext cx="20002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Начинается процесс ткачества с помощью иглы с большим </a:t>
            </a:r>
          </a:p>
          <a:p>
            <a:endParaRPr lang="ru-RU" sz="2000" dirty="0" smtClean="0"/>
          </a:p>
          <a:p>
            <a:r>
              <a:rPr lang="ru-RU" sz="2000" dirty="0" smtClean="0"/>
              <a:t>ушком, в которую вдета суровая льняная нить – уточная. 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7554" y="4929198"/>
            <a:ext cx="50006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Игла последовательно проходит то под нить основы, то над нитью основы.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азные рамки и виньетки для фото, бесплатные фоторамки для фотошопа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857364"/>
            <a:ext cx="2071702" cy="50006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3500" dirty="0" smtClean="0"/>
              <a:t> </a:t>
            </a:r>
            <a:endParaRPr lang="ru-RU" sz="3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57166"/>
            <a:ext cx="1643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4 этап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endParaRPr lang="ru-RU" sz="40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928802"/>
            <a:ext cx="20002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Ткачество продолжаем  до необходимых размеров.  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4786322"/>
            <a:ext cx="5000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 полотняном переплетении желательно закреплять нечетное количество нитей основы. </a:t>
            </a:r>
            <a:endParaRPr lang="ru-RU" sz="2800" dirty="0"/>
          </a:p>
        </p:txBody>
      </p:sp>
      <p:pic>
        <p:nvPicPr>
          <p:cNvPr id="9" name="Рисунок 8" descr="D:\Балясова\На технокарту\IMG_20160223_144544.jpg"/>
          <p:cNvPicPr/>
          <p:nvPr/>
        </p:nvPicPr>
        <p:blipFill>
          <a:blip r:embed="rId3" cstate="print"/>
          <a:srcRect l="9027" t="2311" r="6711" b="2171"/>
          <a:stretch>
            <a:fillRect/>
          </a:stretch>
        </p:blipFill>
        <p:spPr bwMode="auto">
          <a:xfrm>
            <a:off x="3428992" y="285728"/>
            <a:ext cx="478634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азные рамки и виньетки для фото, бесплатные фоторамки для фотошопа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857364"/>
            <a:ext cx="2071702" cy="50006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3500" dirty="0" smtClean="0"/>
              <a:t> </a:t>
            </a:r>
            <a:endParaRPr lang="ru-RU" sz="3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57166"/>
            <a:ext cx="1643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5 этап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endParaRPr lang="ru-RU" sz="4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57158" y="1643050"/>
            <a:ext cx="19288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Снятие</a:t>
            </a:r>
          </a:p>
          <a:p>
            <a:pPr algn="ctr"/>
            <a:r>
              <a:rPr lang="ru-RU" sz="2800" dirty="0" smtClean="0"/>
              <a:t>изделия с картонной основы. Оформление края изделия.</a:t>
            </a:r>
            <a:endParaRPr lang="ru-RU" sz="2800" dirty="0"/>
          </a:p>
        </p:txBody>
      </p:sp>
      <p:pic>
        <p:nvPicPr>
          <p:cNvPr id="14" name="Рисунок 13" descr="D:\Балясова\На технокарту\IMG_20160223_145619.jpg"/>
          <p:cNvPicPr/>
          <p:nvPr/>
        </p:nvPicPr>
        <p:blipFill>
          <a:blip r:embed="rId3" cstate="print"/>
          <a:srcRect l="10605" t="10881" r="12729"/>
          <a:stretch>
            <a:fillRect/>
          </a:stretch>
        </p:blipFill>
        <p:spPr bwMode="auto">
          <a:xfrm>
            <a:off x="3428993" y="285728"/>
            <a:ext cx="4786346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D:\Балясова\На технокарту\IMG_20160223_172251.jpg"/>
          <p:cNvPicPr/>
          <p:nvPr/>
        </p:nvPicPr>
        <p:blipFill>
          <a:blip r:embed="rId4" cstate="print"/>
          <a:srcRect l="19363" t="7353" r="16528" b="7353"/>
          <a:stretch>
            <a:fillRect/>
          </a:stretch>
        </p:blipFill>
        <p:spPr bwMode="auto">
          <a:xfrm>
            <a:off x="357158" y="5000612"/>
            <a:ext cx="20002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357554" y="4714884"/>
            <a:ext cx="507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134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Изготовление  подставки под горячее  в технике кругового ткачества </vt:lpstr>
      <vt:lpstr>                1.Нить льняная для основы. 2.Нить льняная суровая для утка.  3.Картонная основа с вырезанным в центре кругом 15х15 см.  5.Игла с большим ушком. 6.Карандаш. 7.Линейка. 8.Ножницы.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Для работы нам понадобятся:     1.Нить льняная для основы. 2.Нить льняная суровая для утка. 3.Картонная основа с вырезанным в центре кругом 15х15 см. 5.Игла с большим ушком. 6.Карандаш. 7.Линейка. 8.Ножницы.</dc:title>
  <dc:creator>Администратор</dc:creator>
  <cp:lastModifiedBy>admin</cp:lastModifiedBy>
  <cp:revision>31</cp:revision>
  <dcterms:created xsi:type="dcterms:W3CDTF">2016-04-28T07:05:32Z</dcterms:created>
  <dcterms:modified xsi:type="dcterms:W3CDTF">2020-04-10T11:30:33Z</dcterms:modified>
</cp:coreProperties>
</file>